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5782C-649E-4463-8EEF-7388C05EC250}" type="datetimeFigureOut">
              <a:rPr lang="pt-BR" smtClean="0"/>
              <a:pPr/>
              <a:t>22/08/2012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A9FF1-DF4F-40B4-83C4-78C5680DD65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5782C-649E-4463-8EEF-7388C05EC250}" type="datetimeFigureOut">
              <a:rPr lang="pt-BR" smtClean="0"/>
              <a:pPr/>
              <a:t>22/08/2012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A9FF1-DF4F-40B4-83C4-78C5680DD65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5782C-649E-4463-8EEF-7388C05EC250}" type="datetimeFigureOut">
              <a:rPr lang="pt-BR" smtClean="0"/>
              <a:pPr/>
              <a:t>22/08/2012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A9FF1-DF4F-40B4-83C4-78C5680DD65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5782C-649E-4463-8EEF-7388C05EC250}" type="datetimeFigureOut">
              <a:rPr lang="pt-BR" smtClean="0"/>
              <a:pPr/>
              <a:t>22/08/2012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A9FF1-DF4F-40B4-83C4-78C5680DD65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5782C-649E-4463-8EEF-7388C05EC250}" type="datetimeFigureOut">
              <a:rPr lang="pt-BR" smtClean="0"/>
              <a:pPr/>
              <a:t>22/08/2012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A9FF1-DF4F-40B4-83C4-78C5680DD65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5782C-649E-4463-8EEF-7388C05EC250}" type="datetimeFigureOut">
              <a:rPr lang="pt-BR" smtClean="0"/>
              <a:pPr/>
              <a:t>22/08/2012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A9FF1-DF4F-40B4-83C4-78C5680DD65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5782C-649E-4463-8EEF-7388C05EC250}" type="datetimeFigureOut">
              <a:rPr lang="pt-BR" smtClean="0"/>
              <a:pPr/>
              <a:t>22/08/2012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A9FF1-DF4F-40B4-83C4-78C5680DD65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5782C-649E-4463-8EEF-7388C05EC250}" type="datetimeFigureOut">
              <a:rPr lang="pt-BR" smtClean="0"/>
              <a:pPr/>
              <a:t>22/08/2012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A9FF1-DF4F-40B4-83C4-78C5680DD65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5782C-649E-4463-8EEF-7388C05EC250}" type="datetimeFigureOut">
              <a:rPr lang="pt-BR" smtClean="0"/>
              <a:pPr/>
              <a:t>22/08/2012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A9FF1-DF4F-40B4-83C4-78C5680DD65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5782C-649E-4463-8EEF-7388C05EC250}" type="datetimeFigureOut">
              <a:rPr lang="pt-BR" smtClean="0"/>
              <a:pPr/>
              <a:t>22/08/2012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A9FF1-DF4F-40B4-83C4-78C5680DD65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5782C-649E-4463-8EEF-7388C05EC250}" type="datetimeFigureOut">
              <a:rPr lang="pt-BR" smtClean="0"/>
              <a:pPr/>
              <a:t>22/08/2012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A9FF1-DF4F-40B4-83C4-78C5680DD65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5782C-649E-4463-8EEF-7388C05EC250}" type="datetimeFigureOut">
              <a:rPr lang="pt-BR" smtClean="0"/>
              <a:pPr/>
              <a:t>22/08/2012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A9FF1-DF4F-40B4-83C4-78C5680DD65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de cantos arredondados 3"/>
          <p:cNvSpPr/>
          <p:nvPr/>
        </p:nvSpPr>
        <p:spPr>
          <a:xfrm>
            <a:off x="3563888" y="620688"/>
            <a:ext cx="1584176" cy="504056"/>
          </a:xfrm>
          <a:prstGeom prst="roundRect">
            <a:avLst/>
          </a:prstGeom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/>
              <a:t>Missão</a:t>
            </a:r>
            <a:endParaRPr lang="pt-BR" b="1" dirty="0"/>
          </a:p>
        </p:txBody>
      </p:sp>
      <p:sp>
        <p:nvSpPr>
          <p:cNvPr id="5" name="Retângulo de cantos arredondados 4"/>
          <p:cNvSpPr/>
          <p:nvPr/>
        </p:nvSpPr>
        <p:spPr>
          <a:xfrm>
            <a:off x="3563888" y="1340768"/>
            <a:ext cx="1584176" cy="504056"/>
          </a:xfrm>
          <a:prstGeom prst="roundRect">
            <a:avLst/>
          </a:prstGeom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/>
              <a:t>Valores</a:t>
            </a:r>
            <a:endParaRPr lang="pt-BR" b="1" dirty="0"/>
          </a:p>
        </p:txBody>
      </p:sp>
      <p:sp>
        <p:nvSpPr>
          <p:cNvPr id="6" name="Retângulo de cantos arredondados 5"/>
          <p:cNvSpPr/>
          <p:nvPr/>
        </p:nvSpPr>
        <p:spPr>
          <a:xfrm>
            <a:off x="3563888" y="2132856"/>
            <a:ext cx="1584176" cy="504056"/>
          </a:xfrm>
          <a:prstGeom prst="roundRect">
            <a:avLst/>
          </a:prstGeom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/>
              <a:t>Visão</a:t>
            </a:r>
            <a:endParaRPr lang="pt-BR" b="1" dirty="0"/>
          </a:p>
        </p:txBody>
      </p:sp>
      <p:sp>
        <p:nvSpPr>
          <p:cNvPr id="7" name="Seta para baixo 6"/>
          <p:cNvSpPr/>
          <p:nvPr/>
        </p:nvSpPr>
        <p:spPr>
          <a:xfrm>
            <a:off x="4211960" y="1124744"/>
            <a:ext cx="288032" cy="288032"/>
          </a:xfrm>
          <a:prstGeom prst="downArrow">
            <a:avLst/>
          </a:prstGeom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Seta para baixo 7"/>
          <p:cNvSpPr/>
          <p:nvPr/>
        </p:nvSpPr>
        <p:spPr>
          <a:xfrm>
            <a:off x="4211960" y="1844824"/>
            <a:ext cx="288032" cy="288032"/>
          </a:xfrm>
          <a:prstGeom prst="downArrow">
            <a:avLst/>
          </a:prstGeom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Seta para baixo 8"/>
          <p:cNvSpPr/>
          <p:nvPr/>
        </p:nvSpPr>
        <p:spPr>
          <a:xfrm>
            <a:off x="4211960" y="2636912"/>
            <a:ext cx="288032" cy="288032"/>
          </a:xfrm>
          <a:prstGeom prst="downArrow">
            <a:avLst/>
          </a:prstGeom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de cantos arredondados 9"/>
          <p:cNvSpPr/>
          <p:nvPr/>
        </p:nvSpPr>
        <p:spPr>
          <a:xfrm>
            <a:off x="3347864" y="2852936"/>
            <a:ext cx="2088232" cy="720080"/>
          </a:xfrm>
          <a:prstGeom prst="roundRect">
            <a:avLst/>
          </a:prstGeom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/>
              <a:t>Diagnóstico Estratégico</a:t>
            </a:r>
            <a:endParaRPr lang="pt-BR" b="1" dirty="0"/>
          </a:p>
        </p:txBody>
      </p:sp>
      <p:sp>
        <p:nvSpPr>
          <p:cNvPr id="11" name="Retângulo de cantos arredondados 10"/>
          <p:cNvSpPr/>
          <p:nvPr/>
        </p:nvSpPr>
        <p:spPr>
          <a:xfrm>
            <a:off x="5652120" y="2852936"/>
            <a:ext cx="1656184" cy="576064"/>
          </a:xfrm>
          <a:prstGeom prst="roundRect">
            <a:avLst/>
          </a:prstGeom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/>
              <a:t>Ambiente Externo</a:t>
            </a:r>
            <a:endParaRPr lang="pt-BR" b="1" dirty="0"/>
          </a:p>
        </p:txBody>
      </p:sp>
      <p:sp>
        <p:nvSpPr>
          <p:cNvPr id="12" name="Retângulo de cantos arredondados 11"/>
          <p:cNvSpPr/>
          <p:nvPr/>
        </p:nvSpPr>
        <p:spPr>
          <a:xfrm>
            <a:off x="1403648" y="2852936"/>
            <a:ext cx="1656184" cy="576064"/>
          </a:xfrm>
          <a:prstGeom prst="roundRect">
            <a:avLst/>
          </a:prstGeom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/>
              <a:t>Ambiente Interno</a:t>
            </a:r>
            <a:endParaRPr lang="pt-BR" b="1" dirty="0"/>
          </a:p>
        </p:txBody>
      </p:sp>
      <p:sp>
        <p:nvSpPr>
          <p:cNvPr id="13" name="Seta para baixo 12"/>
          <p:cNvSpPr/>
          <p:nvPr/>
        </p:nvSpPr>
        <p:spPr>
          <a:xfrm rot="16200000">
            <a:off x="3023828" y="3032956"/>
            <a:ext cx="288032" cy="360040"/>
          </a:xfrm>
          <a:prstGeom prst="downArrow">
            <a:avLst/>
          </a:prstGeom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Seta para baixo 13"/>
          <p:cNvSpPr/>
          <p:nvPr/>
        </p:nvSpPr>
        <p:spPr>
          <a:xfrm rot="5400000">
            <a:off x="5436096" y="3068960"/>
            <a:ext cx="288032" cy="288032"/>
          </a:xfrm>
          <a:prstGeom prst="downArrow">
            <a:avLst/>
          </a:prstGeom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 de cantos arredondados 14"/>
          <p:cNvSpPr/>
          <p:nvPr/>
        </p:nvSpPr>
        <p:spPr>
          <a:xfrm>
            <a:off x="3275856" y="3789040"/>
            <a:ext cx="2232248" cy="936104"/>
          </a:xfrm>
          <a:prstGeom prst="roundRect">
            <a:avLst/>
          </a:prstGeom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Objetivos Estratégicos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16" name="Retângulo de cantos arredondados 15"/>
          <p:cNvSpPr/>
          <p:nvPr/>
        </p:nvSpPr>
        <p:spPr>
          <a:xfrm>
            <a:off x="827584" y="3356992"/>
            <a:ext cx="1512168" cy="432048"/>
          </a:xfrm>
          <a:prstGeom prst="roundRect">
            <a:avLst/>
          </a:prstGeom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solidFill>
                  <a:srgbClr val="FF0000"/>
                </a:solidFill>
              </a:rPr>
              <a:t>Pontos Fortes </a:t>
            </a:r>
          </a:p>
        </p:txBody>
      </p:sp>
      <p:sp>
        <p:nvSpPr>
          <p:cNvPr id="17" name="Retângulo de cantos arredondados 16"/>
          <p:cNvSpPr/>
          <p:nvPr/>
        </p:nvSpPr>
        <p:spPr>
          <a:xfrm>
            <a:off x="827584" y="3789040"/>
            <a:ext cx="1512168" cy="432048"/>
          </a:xfrm>
          <a:prstGeom prst="roundRect">
            <a:avLst/>
          </a:prstGeom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solidFill>
                  <a:srgbClr val="FF0000"/>
                </a:solidFill>
              </a:rPr>
              <a:t>Pontos </a:t>
            </a:r>
            <a:r>
              <a:rPr lang="pt-BR" sz="1600" b="1" dirty="0" smtClean="0">
                <a:solidFill>
                  <a:srgbClr val="FF0000"/>
                </a:solidFill>
              </a:rPr>
              <a:t>Fracos</a:t>
            </a:r>
            <a:endParaRPr lang="pt-BR" sz="1600" b="1" dirty="0">
              <a:solidFill>
                <a:srgbClr val="FF0000"/>
              </a:solidFill>
            </a:endParaRPr>
          </a:p>
        </p:txBody>
      </p:sp>
      <p:sp>
        <p:nvSpPr>
          <p:cNvPr id="18" name="Retângulo de cantos arredondados 17"/>
          <p:cNvSpPr/>
          <p:nvPr/>
        </p:nvSpPr>
        <p:spPr>
          <a:xfrm>
            <a:off x="6228184" y="3356992"/>
            <a:ext cx="1512168" cy="432048"/>
          </a:xfrm>
          <a:prstGeom prst="roundRect">
            <a:avLst/>
          </a:prstGeom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solidFill>
                  <a:srgbClr val="FF0000"/>
                </a:solidFill>
              </a:rPr>
              <a:t>Ameaças</a:t>
            </a:r>
            <a:endParaRPr lang="pt-BR" sz="1600" b="1" dirty="0">
              <a:solidFill>
                <a:srgbClr val="FF0000"/>
              </a:solidFill>
            </a:endParaRPr>
          </a:p>
        </p:txBody>
      </p:sp>
      <p:sp>
        <p:nvSpPr>
          <p:cNvPr id="19" name="Retângulo de cantos arredondados 18"/>
          <p:cNvSpPr/>
          <p:nvPr/>
        </p:nvSpPr>
        <p:spPr>
          <a:xfrm>
            <a:off x="6228184" y="3789040"/>
            <a:ext cx="1512168" cy="432048"/>
          </a:xfrm>
          <a:prstGeom prst="roundRect">
            <a:avLst/>
          </a:prstGeom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solidFill>
                  <a:srgbClr val="FF0000"/>
                </a:solidFill>
              </a:rPr>
              <a:t>Oportunidades</a:t>
            </a:r>
            <a:endParaRPr lang="pt-BR" sz="1600" b="1" dirty="0">
              <a:solidFill>
                <a:srgbClr val="FF0000"/>
              </a:solidFill>
            </a:endParaRPr>
          </a:p>
        </p:txBody>
      </p:sp>
      <p:sp>
        <p:nvSpPr>
          <p:cNvPr id="20" name="Retângulo de cantos arredondados 19"/>
          <p:cNvSpPr/>
          <p:nvPr/>
        </p:nvSpPr>
        <p:spPr>
          <a:xfrm>
            <a:off x="5868144" y="4221088"/>
            <a:ext cx="1800200" cy="720080"/>
          </a:xfrm>
          <a:prstGeom prst="roundRect">
            <a:avLst/>
          </a:prstGeom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600" b="1" dirty="0" smtClean="0"/>
              <a:t>Indicadores e Metas Estratégicas</a:t>
            </a:r>
            <a:endParaRPr lang="pt-BR" sz="1600" b="1" dirty="0"/>
          </a:p>
        </p:txBody>
      </p:sp>
      <p:sp>
        <p:nvSpPr>
          <p:cNvPr id="21" name="Retângulo de cantos arredondados 20"/>
          <p:cNvSpPr/>
          <p:nvPr/>
        </p:nvSpPr>
        <p:spPr>
          <a:xfrm>
            <a:off x="3347864" y="5013176"/>
            <a:ext cx="2016224" cy="720080"/>
          </a:xfrm>
          <a:prstGeom prst="roundRect">
            <a:avLst/>
          </a:prstGeom>
          <a:scene3d>
            <a:camera prst="perspectiveRelaxedModerately"/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Iniciativas Estratégicas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22" name="Retângulo de cantos arredondados 21"/>
          <p:cNvSpPr/>
          <p:nvPr/>
        </p:nvSpPr>
        <p:spPr>
          <a:xfrm>
            <a:off x="827584" y="4581128"/>
            <a:ext cx="2088232" cy="720080"/>
          </a:xfrm>
          <a:prstGeom prst="roundRect">
            <a:avLst/>
          </a:prstGeom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solidFill>
                  <a:schemeClr val="tx1"/>
                </a:solidFill>
              </a:rPr>
              <a:t>Mapa Estratégico</a:t>
            </a:r>
            <a:endParaRPr lang="pt-BR" sz="1600" b="1" dirty="0">
              <a:solidFill>
                <a:schemeClr val="tx1"/>
              </a:solidFill>
            </a:endParaRPr>
          </a:p>
        </p:txBody>
      </p:sp>
      <p:sp>
        <p:nvSpPr>
          <p:cNvPr id="23" name="Seta para baixo 22"/>
          <p:cNvSpPr/>
          <p:nvPr/>
        </p:nvSpPr>
        <p:spPr>
          <a:xfrm>
            <a:off x="4211960" y="3573016"/>
            <a:ext cx="288032" cy="288032"/>
          </a:xfrm>
          <a:prstGeom prst="downArrow">
            <a:avLst/>
          </a:prstGeom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Seta para baixo 23"/>
          <p:cNvSpPr/>
          <p:nvPr/>
        </p:nvSpPr>
        <p:spPr>
          <a:xfrm>
            <a:off x="4211960" y="4725144"/>
            <a:ext cx="288032" cy="288032"/>
          </a:xfrm>
          <a:prstGeom prst="downArrow">
            <a:avLst/>
          </a:prstGeom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Seta para baixo 24"/>
          <p:cNvSpPr/>
          <p:nvPr/>
        </p:nvSpPr>
        <p:spPr>
          <a:xfrm rot="16200000">
            <a:off x="5508104" y="4365104"/>
            <a:ext cx="288032" cy="288032"/>
          </a:xfrm>
          <a:prstGeom prst="downArrow">
            <a:avLst/>
          </a:prstGeom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Seta para baixo 25"/>
          <p:cNvSpPr/>
          <p:nvPr/>
        </p:nvSpPr>
        <p:spPr>
          <a:xfrm rot="5400000">
            <a:off x="2987824" y="4797152"/>
            <a:ext cx="288032" cy="288032"/>
          </a:xfrm>
          <a:prstGeom prst="downArrow">
            <a:avLst/>
          </a:prstGeom>
          <a:scene3d>
            <a:camera prst="perspectiveRelaxedModerately"/>
            <a:lightRig rig="threePt" dir="t"/>
          </a:scene3d>
          <a:sp3d>
            <a:bevelT w="165100" prst="coolSlant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25</Words>
  <Application>Microsoft Office PowerPoint</Application>
  <PresentationFormat>Apresentação na tela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pccli</dc:creator>
  <cp:lastModifiedBy>pccli</cp:lastModifiedBy>
  <cp:revision>7</cp:revision>
  <dcterms:created xsi:type="dcterms:W3CDTF">2012-08-22T14:27:35Z</dcterms:created>
  <dcterms:modified xsi:type="dcterms:W3CDTF">2012-08-22T17:32:11Z</dcterms:modified>
</cp:coreProperties>
</file>